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1381" r:id="rId3"/>
    <p:sldId id="1121" r:id="rId4"/>
    <p:sldId id="1287" r:id="rId5"/>
    <p:sldId id="1288" r:id="rId6"/>
    <p:sldId id="1362" r:id="rId7"/>
    <p:sldId id="1345" r:id="rId8"/>
    <p:sldId id="1371" r:id="rId9"/>
    <p:sldId id="1372" r:id="rId10"/>
    <p:sldId id="1292" r:id="rId11"/>
    <p:sldId id="1130" r:id="rId12"/>
    <p:sldId id="274" r:id="rId13"/>
    <p:sldId id="1132" r:id="rId14"/>
    <p:sldId id="1133" r:id="rId15"/>
    <p:sldId id="1134" r:id="rId16"/>
    <p:sldId id="282" r:id="rId17"/>
    <p:sldId id="1136" r:id="rId18"/>
    <p:sldId id="291" r:id="rId19"/>
    <p:sldId id="292" r:id="rId20"/>
    <p:sldId id="293" r:id="rId21"/>
    <p:sldId id="294" r:id="rId22"/>
    <p:sldId id="295" r:id="rId23"/>
    <p:sldId id="296" r:id="rId24"/>
    <p:sldId id="1143" r:id="rId25"/>
    <p:sldId id="299" r:id="rId26"/>
    <p:sldId id="300" r:id="rId27"/>
    <p:sldId id="1256" r:id="rId28"/>
    <p:sldId id="1293" r:id="rId29"/>
    <p:sldId id="1374" r:id="rId30"/>
    <p:sldId id="1363" r:id="rId31"/>
    <p:sldId id="1364" r:id="rId32"/>
    <p:sldId id="261" r:id="rId33"/>
    <p:sldId id="1365" r:id="rId34"/>
    <p:sldId id="1257" r:id="rId35"/>
    <p:sldId id="1165" r:id="rId36"/>
    <p:sldId id="1158" r:id="rId37"/>
    <p:sldId id="1342" r:id="rId38"/>
    <p:sldId id="320" r:id="rId39"/>
    <p:sldId id="1278" r:id="rId40"/>
    <p:sldId id="1295" r:id="rId41"/>
    <p:sldId id="1375" r:id="rId42"/>
    <p:sldId id="1376" r:id="rId43"/>
    <p:sldId id="354" r:id="rId44"/>
    <p:sldId id="1378" r:id="rId45"/>
    <p:sldId id="355" r:id="rId46"/>
    <p:sldId id="1367" r:id="rId47"/>
    <p:sldId id="1368" r:id="rId48"/>
    <p:sldId id="1325" r:id="rId49"/>
    <p:sldId id="1316" r:id="rId50"/>
    <p:sldId id="1369" r:id="rId51"/>
    <p:sldId id="1377" r:id="rId52"/>
    <p:sldId id="257" r:id="rId53"/>
    <p:sldId id="1373" r:id="rId54"/>
    <p:sldId id="1331" r:id="rId55"/>
    <p:sldId id="1358" r:id="rId56"/>
    <p:sldId id="1305" r:id="rId57"/>
    <p:sldId id="1269" r:id="rId58"/>
    <p:sldId id="1370" r:id="rId59"/>
    <p:sldId id="1302" r:id="rId60"/>
    <p:sldId id="1354" r:id="rId61"/>
    <p:sldId id="1355" r:id="rId62"/>
    <p:sldId id="138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1"/>
    <p:restoredTop sz="79048"/>
  </p:normalViewPr>
  <p:slideViewPr>
    <p:cSldViewPr snapToGrid="0" snapToObjects="1">
      <p:cViewPr>
        <p:scale>
          <a:sx n="95" d="100"/>
          <a:sy n="95" d="100"/>
        </p:scale>
        <p:origin x="7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0EBB9-1424-4CAA-938D-F93BC76F8E8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DFE9090-B315-4095-970C-E700138084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Ph.D. in Psychology</a:t>
          </a:r>
          <a:endParaRPr lang="en-US" dirty="0"/>
        </a:p>
      </dgm:t>
    </dgm:pt>
    <dgm:pt modelId="{CE21AF4F-8914-4219-B2B3-F7A11D1B38DF}" type="parTrans" cxnId="{BD767900-5C46-4E96-802E-A4005931FF9F}">
      <dgm:prSet/>
      <dgm:spPr/>
      <dgm:t>
        <a:bodyPr/>
        <a:lstStyle/>
        <a:p>
          <a:endParaRPr lang="en-US"/>
        </a:p>
      </dgm:t>
    </dgm:pt>
    <dgm:pt modelId="{5DBB2778-8BE8-40F2-906C-6B345D53BD76}" type="sibTrans" cxnId="{BD767900-5C46-4E96-802E-A4005931FF9F}">
      <dgm:prSet/>
      <dgm:spPr/>
      <dgm:t>
        <a:bodyPr/>
        <a:lstStyle/>
        <a:p>
          <a:endParaRPr lang="en-US"/>
        </a:p>
      </dgm:t>
    </dgm:pt>
    <dgm:pt modelId="{1DC39D19-DCE7-4B4E-A717-DFCE406EE0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Data Science Bootcamp</a:t>
          </a:r>
          <a:endParaRPr lang="en-US"/>
        </a:p>
      </dgm:t>
    </dgm:pt>
    <dgm:pt modelId="{0D086A4A-E12A-47E0-97EF-6D9ACDE9E13A}" type="parTrans" cxnId="{93EC7068-B7C9-47B4-8653-94BEAF9D4CEE}">
      <dgm:prSet/>
      <dgm:spPr/>
      <dgm:t>
        <a:bodyPr/>
        <a:lstStyle/>
        <a:p>
          <a:endParaRPr lang="en-US"/>
        </a:p>
      </dgm:t>
    </dgm:pt>
    <dgm:pt modelId="{9D9B4F97-F87B-489F-9616-017AC6FD0CC9}" type="sibTrans" cxnId="{93EC7068-B7C9-47B4-8653-94BEAF9D4CEE}">
      <dgm:prSet/>
      <dgm:spPr/>
      <dgm:t>
        <a:bodyPr/>
        <a:lstStyle/>
        <a:p>
          <a:endParaRPr lang="en-US"/>
        </a:p>
      </dgm:t>
    </dgm:pt>
    <dgm:pt modelId="{3B6C6E18-5F64-460C-B4AC-C1D612981B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Data Scientist at KPMG</a:t>
          </a:r>
          <a:endParaRPr lang="en-US"/>
        </a:p>
      </dgm:t>
    </dgm:pt>
    <dgm:pt modelId="{416AB935-A355-4F9F-86D7-18B4B3FABE10}" type="parTrans" cxnId="{1E70E75D-082B-4DD3-B3F5-833184738D02}">
      <dgm:prSet/>
      <dgm:spPr/>
      <dgm:t>
        <a:bodyPr/>
        <a:lstStyle/>
        <a:p>
          <a:endParaRPr lang="en-US"/>
        </a:p>
      </dgm:t>
    </dgm:pt>
    <dgm:pt modelId="{8995563B-FE99-4CB4-8313-D53CD924195E}" type="sibTrans" cxnId="{1E70E75D-082B-4DD3-B3F5-833184738D02}">
      <dgm:prSet/>
      <dgm:spPr/>
      <dgm:t>
        <a:bodyPr/>
        <a:lstStyle/>
        <a:p>
          <a:endParaRPr lang="en-US"/>
        </a:p>
      </dgm:t>
    </dgm:pt>
    <dgm:pt modelId="{A39858D9-BDEB-484B-B633-4AB7510900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Data Science Instructor at Woz U</a:t>
          </a:r>
          <a:endParaRPr lang="en-US"/>
        </a:p>
      </dgm:t>
    </dgm:pt>
    <dgm:pt modelId="{93FB319B-BA48-4960-995B-CC74A7C0A74C}" type="parTrans" cxnId="{8C3DC7E4-BC1B-4F02-A0D0-276E09F281A3}">
      <dgm:prSet/>
      <dgm:spPr/>
      <dgm:t>
        <a:bodyPr/>
        <a:lstStyle/>
        <a:p>
          <a:endParaRPr lang="en-US"/>
        </a:p>
      </dgm:t>
    </dgm:pt>
    <dgm:pt modelId="{3F4BC53E-7E8E-4DBB-AE40-75E239D0E98A}" type="sibTrans" cxnId="{8C3DC7E4-BC1B-4F02-A0D0-276E09F281A3}">
      <dgm:prSet/>
      <dgm:spPr/>
      <dgm:t>
        <a:bodyPr/>
        <a:lstStyle/>
        <a:p>
          <a:endParaRPr lang="en-US"/>
        </a:p>
      </dgm:t>
    </dgm:pt>
    <dgm:pt modelId="{A277FF33-1410-4277-802D-D16FCF62D7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Data Scientist at NIH</a:t>
          </a:r>
          <a:endParaRPr lang="en-US"/>
        </a:p>
      </dgm:t>
    </dgm:pt>
    <dgm:pt modelId="{D5417468-DEAE-4A37-AFB3-1DAE6019B8B1}" type="parTrans" cxnId="{8987D948-D5B9-4842-83A5-4A6098FA3BE8}">
      <dgm:prSet/>
      <dgm:spPr/>
      <dgm:t>
        <a:bodyPr/>
        <a:lstStyle/>
        <a:p>
          <a:endParaRPr lang="en-US"/>
        </a:p>
      </dgm:t>
    </dgm:pt>
    <dgm:pt modelId="{BAED1285-C3A7-4C5A-A958-79BFD7094B56}" type="sibTrans" cxnId="{8987D948-D5B9-4842-83A5-4A6098FA3BE8}">
      <dgm:prSet/>
      <dgm:spPr/>
      <dgm:t>
        <a:bodyPr/>
        <a:lstStyle/>
        <a:p>
          <a:endParaRPr lang="en-US"/>
        </a:p>
      </dgm:t>
    </dgm:pt>
    <dgm:pt modelId="{7B11EA76-95AA-481E-A1DF-B92555F04EB8}" type="pres">
      <dgm:prSet presAssocID="{F150EBB9-1424-4CAA-938D-F93BC76F8E86}" presName="root" presStyleCnt="0">
        <dgm:presLayoutVars>
          <dgm:dir/>
          <dgm:resizeHandles val="exact"/>
        </dgm:presLayoutVars>
      </dgm:prSet>
      <dgm:spPr/>
    </dgm:pt>
    <dgm:pt modelId="{80BB4EBF-8A8C-41F5-A54D-5CC8DC058A31}" type="pres">
      <dgm:prSet presAssocID="{DDFE9090-B315-4095-970C-E700138084D2}" presName="compNode" presStyleCnt="0"/>
      <dgm:spPr/>
    </dgm:pt>
    <dgm:pt modelId="{4C326D50-8D00-492D-A9CA-C21CD78A8D5E}" type="pres">
      <dgm:prSet presAssocID="{DDFE9090-B315-4095-970C-E700138084D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ECDFEF5-9DFC-413F-BF6D-060DE20850DB}" type="pres">
      <dgm:prSet presAssocID="{DDFE9090-B315-4095-970C-E700138084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98DF22AF-21A3-4A39-AADD-80C42A75A1F4}" type="pres">
      <dgm:prSet presAssocID="{DDFE9090-B315-4095-970C-E700138084D2}" presName="spaceRect" presStyleCnt="0"/>
      <dgm:spPr/>
    </dgm:pt>
    <dgm:pt modelId="{48B9941D-87C7-480E-BCE5-D4634C5221BA}" type="pres">
      <dgm:prSet presAssocID="{DDFE9090-B315-4095-970C-E700138084D2}" presName="textRect" presStyleLbl="revTx" presStyleIdx="0" presStyleCnt="5">
        <dgm:presLayoutVars>
          <dgm:chMax val="1"/>
          <dgm:chPref val="1"/>
        </dgm:presLayoutVars>
      </dgm:prSet>
      <dgm:spPr/>
    </dgm:pt>
    <dgm:pt modelId="{FED0FE71-75D4-4917-844F-98652A0BB011}" type="pres">
      <dgm:prSet presAssocID="{5DBB2778-8BE8-40F2-906C-6B345D53BD76}" presName="sibTrans" presStyleCnt="0"/>
      <dgm:spPr/>
    </dgm:pt>
    <dgm:pt modelId="{19E58F00-7EA3-4117-996D-F5FC17BE8082}" type="pres">
      <dgm:prSet presAssocID="{1DC39D19-DCE7-4B4E-A717-DFCE406EE04A}" presName="compNode" presStyleCnt="0"/>
      <dgm:spPr/>
    </dgm:pt>
    <dgm:pt modelId="{800F3AE8-E2CE-4582-B8C4-3AB500A0EB21}" type="pres">
      <dgm:prSet presAssocID="{1DC39D19-DCE7-4B4E-A717-DFCE406EE04A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3C1B942-EA84-4C95-A2AF-634678105B56}" type="pres">
      <dgm:prSet presAssocID="{1DC39D19-DCE7-4B4E-A717-DFCE406EE04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833D334-CA86-4DB6-8C75-A802C0304F88}" type="pres">
      <dgm:prSet presAssocID="{1DC39D19-DCE7-4B4E-A717-DFCE406EE04A}" presName="spaceRect" presStyleCnt="0"/>
      <dgm:spPr/>
    </dgm:pt>
    <dgm:pt modelId="{1CFB6B04-C7E9-4C0A-8B9B-5D0403DC4326}" type="pres">
      <dgm:prSet presAssocID="{1DC39D19-DCE7-4B4E-A717-DFCE406EE04A}" presName="textRect" presStyleLbl="revTx" presStyleIdx="1" presStyleCnt="5">
        <dgm:presLayoutVars>
          <dgm:chMax val="1"/>
          <dgm:chPref val="1"/>
        </dgm:presLayoutVars>
      </dgm:prSet>
      <dgm:spPr/>
    </dgm:pt>
    <dgm:pt modelId="{4FEA2E09-AAEF-4DAD-9E98-06C477569CC2}" type="pres">
      <dgm:prSet presAssocID="{9D9B4F97-F87B-489F-9616-017AC6FD0CC9}" presName="sibTrans" presStyleCnt="0"/>
      <dgm:spPr/>
    </dgm:pt>
    <dgm:pt modelId="{CF4F4FF2-8AD4-4785-9E35-106F38EC9C06}" type="pres">
      <dgm:prSet presAssocID="{3B6C6E18-5F64-460C-B4AC-C1D612981BCD}" presName="compNode" presStyleCnt="0"/>
      <dgm:spPr/>
    </dgm:pt>
    <dgm:pt modelId="{2950E1AD-B466-495A-B4E6-7C53FECA23F8}" type="pres">
      <dgm:prSet presAssocID="{3B6C6E18-5F64-460C-B4AC-C1D612981BC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15D32F7-EEF5-41A4-934E-B0105B836320}" type="pres">
      <dgm:prSet presAssocID="{3B6C6E18-5F64-460C-B4AC-C1D612981BC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C36BD10-B27E-48E0-BD39-31E6B9EBF500}" type="pres">
      <dgm:prSet presAssocID="{3B6C6E18-5F64-460C-B4AC-C1D612981BCD}" presName="spaceRect" presStyleCnt="0"/>
      <dgm:spPr/>
    </dgm:pt>
    <dgm:pt modelId="{CA3FA24A-6E07-464A-B4C1-B546274856EC}" type="pres">
      <dgm:prSet presAssocID="{3B6C6E18-5F64-460C-B4AC-C1D612981BCD}" presName="textRect" presStyleLbl="revTx" presStyleIdx="2" presStyleCnt="5">
        <dgm:presLayoutVars>
          <dgm:chMax val="1"/>
          <dgm:chPref val="1"/>
        </dgm:presLayoutVars>
      </dgm:prSet>
      <dgm:spPr/>
    </dgm:pt>
    <dgm:pt modelId="{07E83492-5114-406B-ABCD-AFFCF72F1AED}" type="pres">
      <dgm:prSet presAssocID="{8995563B-FE99-4CB4-8313-D53CD924195E}" presName="sibTrans" presStyleCnt="0"/>
      <dgm:spPr/>
    </dgm:pt>
    <dgm:pt modelId="{C6DF22AE-DEDF-4BBB-91DC-8DF94D566923}" type="pres">
      <dgm:prSet presAssocID="{A39858D9-BDEB-484B-B633-4AB75109003F}" presName="compNode" presStyleCnt="0"/>
      <dgm:spPr/>
    </dgm:pt>
    <dgm:pt modelId="{15096A55-B67F-44C0-95C7-B8F8664FDFA3}" type="pres">
      <dgm:prSet presAssocID="{A39858D9-BDEB-484B-B633-4AB75109003F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A33BDC7-9F58-499A-A07C-671DBC807BA8}" type="pres">
      <dgm:prSet presAssocID="{A39858D9-BDEB-484B-B633-4AB75109003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86D19276-CCE1-4AA5-A8C3-7FAA80E13E62}" type="pres">
      <dgm:prSet presAssocID="{A39858D9-BDEB-484B-B633-4AB75109003F}" presName="spaceRect" presStyleCnt="0"/>
      <dgm:spPr/>
    </dgm:pt>
    <dgm:pt modelId="{4AF14B16-5348-4D27-A423-C0C2B5E7812B}" type="pres">
      <dgm:prSet presAssocID="{A39858D9-BDEB-484B-B633-4AB75109003F}" presName="textRect" presStyleLbl="revTx" presStyleIdx="3" presStyleCnt="5">
        <dgm:presLayoutVars>
          <dgm:chMax val="1"/>
          <dgm:chPref val="1"/>
        </dgm:presLayoutVars>
      </dgm:prSet>
      <dgm:spPr/>
    </dgm:pt>
    <dgm:pt modelId="{FD038CEE-BC81-4116-994E-7A9EB2A076DB}" type="pres">
      <dgm:prSet presAssocID="{3F4BC53E-7E8E-4DBB-AE40-75E239D0E98A}" presName="sibTrans" presStyleCnt="0"/>
      <dgm:spPr/>
    </dgm:pt>
    <dgm:pt modelId="{684D4F2F-D152-4994-952F-F5F65BC0BF7C}" type="pres">
      <dgm:prSet presAssocID="{A277FF33-1410-4277-802D-D16FCF62D7B7}" presName="compNode" presStyleCnt="0"/>
      <dgm:spPr/>
    </dgm:pt>
    <dgm:pt modelId="{AE830791-E609-4860-9144-F5E35F218A46}" type="pres">
      <dgm:prSet presAssocID="{A277FF33-1410-4277-802D-D16FCF62D7B7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C543421-C99D-430E-874F-8EAF99647817}" type="pres">
      <dgm:prSet presAssocID="{A277FF33-1410-4277-802D-D16FCF62D7B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F4FA491-2E35-4200-95DA-2D63691093FF}" type="pres">
      <dgm:prSet presAssocID="{A277FF33-1410-4277-802D-D16FCF62D7B7}" presName="spaceRect" presStyleCnt="0"/>
      <dgm:spPr/>
    </dgm:pt>
    <dgm:pt modelId="{6DAC90E4-F6C8-4D37-9343-3FFA21880F80}" type="pres">
      <dgm:prSet presAssocID="{A277FF33-1410-4277-802D-D16FCF62D7B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D767900-5C46-4E96-802E-A4005931FF9F}" srcId="{F150EBB9-1424-4CAA-938D-F93BC76F8E86}" destId="{DDFE9090-B315-4095-970C-E700138084D2}" srcOrd="0" destOrd="0" parTransId="{CE21AF4F-8914-4219-B2B3-F7A11D1B38DF}" sibTransId="{5DBB2778-8BE8-40F2-906C-6B345D53BD76}"/>
    <dgm:cxn modelId="{8987D948-D5B9-4842-83A5-4A6098FA3BE8}" srcId="{F150EBB9-1424-4CAA-938D-F93BC76F8E86}" destId="{A277FF33-1410-4277-802D-D16FCF62D7B7}" srcOrd="4" destOrd="0" parTransId="{D5417468-DEAE-4A37-AFB3-1DAE6019B8B1}" sibTransId="{BAED1285-C3A7-4C5A-A958-79BFD7094B56}"/>
    <dgm:cxn modelId="{EC106656-1A31-844B-8FA1-3805421388E5}" type="presOf" srcId="{DDFE9090-B315-4095-970C-E700138084D2}" destId="{48B9941D-87C7-480E-BCE5-D4634C5221BA}" srcOrd="0" destOrd="0" presId="urn:microsoft.com/office/officeart/2018/5/layout/IconLeafLabelList"/>
    <dgm:cxn modelId="{1E70E75D-082B-4DD3-B3F5-833184738D02}" srcId="{F150EBB9-1424-4CAA-938D-F93BC76F8E86}" destId="{3B6C6E18-5F64-460C-B4AC-C1D612981BCD}" srcOrd="2" destOrd="0" parTransId="{416AB935-A355-4F9F-86D7-18B4B3FABE10}" sibTransId="{8995563B-FE99-4CB4-8313-D53CD924195E}"/>
    <dgm:cxn modelId="{DDAD3963-355F-A843-9C32-C4566ACFBB3F}" type="presOf" srcId="{1DC39D19-DCE7-4B4E-A717-DFCE406EE04A}" destId="{1CFB6B04-C7E9-4C0A-8B9B-5D0403DC4326}" srcOrd="0" destOrd="0" presId="urn:microsoft.com/office/officeart/2018/5/layout/IconLeafLabelList"/>
    <dgm:cxn modelId="{93EC7068-B7C9-47B4-8653-94BEAF9D4CEE}" srcId="{F150EBB9-1424-4CAA-938D-F93BC76F8E86}" destId="{1DC39D19-DCE7-4B4E-A717-DFCE406EE04A}" srcOrd="1" destOrd="0" parTransId="{0D086A4A-E12A-47E0-97EF-6D9ACDE9E13A}" sibTransId="{9D9B4F97-F87B-489F-9616-017AC6FD0CC9}"/>
    <dgm:cxn modelId="{5F125673-05C5-A14E-AC72-12BC79CF8C63}" type="presOf" srcId="{A277FF33-1410-4277-802D-D16FCF62D7B7}" destId="{6DAC90E4-F6C8-4D37-9343-3FFA21880F80}" srcOrd="0" destOrd="0" presId="urn:microsoft.com/office/officeart/2018/5/layout/IconLeafLabelList"/>
    <dgm:cxn modelId="{CC2D478C-9592-8845-9787-B46240966206}" type="presOf" srcId="{F150EBB9-1424-4CAA-938D-F93BC76F8E86}" destId="{7B11EA76-95AA-481E-A1DF-B92555F04EB8}" srcOrd="0" destOrd="0" presId="urn:microsoft.com/office/officeart/2018/5/layout/IconLeafLabelList"/>
    <dgm:cxn modelId="{15343DA1-60EE-AE49-8DA7-2FBE395EBB66}" type="presOf" srcId="{A39858D9-BDEB-484B-B633-4AB75109003F}" destId="{4AF14B16-5348-4D27-A423-C0C2B5E7812B}" srcOrd="0" destOrd="0" presId="urn:microsoft.com/office/officeart/2018/5/layout/IconLeafLabelList"/>
    <dgm:cxn modelId="{DB446AA6-E668-A64A-A499-24DA65BDEEB3}" type="presOf" srcId="{3B6C6E18-5F64-460C-B4AC-C1D612981BCD}" destId="{CA3FA24A-6E07-464A-B4C1-B546274856EC}" srcOrd="0" destOrd="0" presId="urn:microsoft.com/office/officeart/2018/5/layout/IconLeafLabelList"/>
    <dgm:cxn modelId="{8C3DC7E4-BC1B-4F02-A0D0-276E09F281A3}" srcId="{F150EBB9-1424-4CAA-938D-F93BC76F8E86}" destId="{A39858D9-BDEB-484B-B633-4AB75109003F}" srcOrd="3" destOrd="0" parTransId="{93FB319B-BA48-4960-995B-CC74A7C0A74C}" sibTransId="{3F4BC53E-7E8E-4DBB-AE40-75E239D0E98A}"/>
    <dgm:cxn modelId="{76B10BBF-2C04-C44F-82E8-9F7B9AA18002}" type="presParOf" srcId="{7B11EA76-95AA-481E-A1DF-B92555F04EB8}" destId="{80BB4EBF-8A8C-41F5-A54D-5CC8DC058A31}" srcOrd="0" destOrd="0" presId="urn:microsoft.com/office/officeart/2018/5/layout/IconLeafLabelList"/>
    <dgm:cxn modelId="{E178A20F-26A1-3D42-81AF-E159BCE471BE}" type="presParOf" srcId="{80BB4EBF-8A8C-41F5-A54D-5CC8DC058A31}" destId="{4C326D50-8D00-492D-A9CA-C21CD78A8D5E}" srcOrd="0" destOrd="0" presId="urn:microsoft.com/office/officeart/2018/5/layout/IconLeafLabelList"/>
    <dgm:cxn modelId="{E6FF8036-5259-F14A-8866-C098724A7E28}" type="presParOf" srcId="{80BB4EBF-8A8C-41F5-A54D-5CC8DC058A31}" destId="{DECDFEF5-9DFC-413F-BF6D-060DE20850DB}" srcOrd="1" destOrd="0" presId="urn:microsoft.com/office/officeart/2018/5/layout/IconLeafLabelList"/>
    <dgm:cxn modelId="{ECE60791-CB9E-2245-A919-F8B41D0FDB37}" type="presParOf" srcId="{80BB4EBF-8A8C-41F5-A54D-5CC8DC058A31}" destId="{98DF22AF-21A3-4A39-AADD-80C42A75A1F4}" srcOrd="2" destOrd="0" presId="urn:microsoft.com/office/officeart/2018/5/layout/IconLeafLabelList"/>
    <dgm:cxn modelId="{C7154124-052B-6640-ACBB-8D666A87FBBD}" type="presParOf" srcId="{80BB4EBF-8A8C-41F5-A54D-5CC8DC058A31}" destId="{48B9941D-87C7-480E-BCE5-D4634C5221BA}" srcOrd="3" destOrd="0" presId="urn:microsoft.com/office/officeart/2018/5/layout/IconLeafLabelList"/>
    <dgm:cxn modelId="{067B07D1-96DD-634F-946D-21EB2E4A4A05}" type="presParOf" srcId="{7B11EA76-95AA-481E-A1DF-B92555F04EB8}" destId="{FED0FE71-75D4-4917-844F-98652A0BB011}" srcOrd="1" destOrd="0" presId="urn:microsoft.com/office/officeart/2018/5/layout/IconLeafLabelList"/>
    <dgm:cxn modelId="{88DC2DDF-A6E9-2D4A-811A-94DA12E6E7A3}" type="presParOf" srcId="{7B11EA76-95AA-481E-A1DF-B92555F04EB8}" destId="{19E58F00-7EA3-4117-996D-F5FC17BE8082}" srcOrd="2" destOrd="0" presId="urn:microsoft.com/office/officeart/2018/5/layout/IconLeafLabelList"/>
    <dgm:cxn modelId="{EAAC3687-6915-0649-AA32-47B51C35C2AF}" type="presParOf" srcId="{19E58F00-7EA3-4117-996D-F5FC17BE8082}" destId="{800F3AE8-E2CE-4582-B8C4-3AB500A0EB21}" srcOrd="0" destOrd="0" presId="urn:microsoft.com/office/officeart/2018/5/layout/IconLeafLabelList"/>
    <dgm:cxn modelId="{3CC51954-B26F-F440-A58A-3899CC3D5901}" type="presParOf" srcId="{19E58F00-7EA3-4117-996D-F5FC17BE8082}" destId="{D3C1B942-EA84-4C95-A2AF-634678105B56}" srcOrd="1" destOrd="0" presId="urn:microsoft.com/office/officeart/2018/5/layout/IconLeafLabelList"/>
    <dgm:cxn modelId="{611FFF88-98F8-6946-870C-FD5131AC91A2}" type="presParOf" srcId="{19E58F00-7EA3-4117-996D-F5FC17BE8082}" destId="{1833D334-CA86-4DB6-8C75-A802C0304F88}" srcOrd="2" destOrd="0" presId="urn:microsoft.com/office/officeart/2018/5/layout/IconLeafLabelList"/>
    <dgm:cxn modelId="{3B43EA49-7893-C849-9A68-76B76589B938}" type="presParOf" srcId="{19E58F00-7EA3-4117-996D-F5FC17BE8082}" destId="{1CFB6B04-C7E9-4C0A-8B9B-5D0403DC4326}" srcOrd="3" destOrd="0" presId="urn:microsoft.com/office/officeart/2018/5/layout/IconLeafLabelList"/>
    <dgm:cxn modelId="{8015D9D5-E5D7-274B-A21A-4CDBB44F7C85}" type="presParOf" srcId="{7B11EA76-95AA-481E-A1DF-B92555F04EB8}" destId="{4FEA2E09-AAEF-4DAD-9E98-06C477569CC2}" srcOrd="3" destOrd="0" presId="urn:microsoft.com/office/officeart/2018/5/layout/IconLeafLabelList"/>
    <dgm:cxn modelId="{01644947-B48D-5B43-AE13-B2844F4B99CA}" type="presParOf" srcId="{7B11EA76-95AA-481E-A1DF-B92555F04EB8}" destId="{CF4F4FF2-8AD4-4785-9E35-106F38EC9C06}" srcOrd="4" destOrd="0" presId="urn:microsoft.com/office/officeart/2018/5/layout/IconLeafLabelList"/>
    <dgm:cxn modelId="{C4622837-CBD0-E74D-9973-624001A82FD3}" type="presParOf" srcId="{CF4F4FF2-8AD4-4785-9E35-106F38EC9C06}" destId="{2950E1AD-B466-495A-B4E6-7C53FECA23F8}" srcOrd="0" destOrd="0" presId="urn:microsoft.com/office/officeart/2018/5/layout/IconLeafLabelList"/>
    <dgm:cxn modelId="{E68A7278-6C0F-1F44-962E-4FD649F6DEBD}" type="presParOf" srcId="{CF4F4FF2-8AD4-4785-9E35-106F38EC9C06}" destId="{A15D32F7-EEF5-41A4-934E-B0105B836320}" srcOrd="1" destOrd="0" presId="urn:microsoft.com/office/officeart/2018/5/layout/IconLeafLabelList"/>
    <dgm:cxn modelId="{3BC2F5BC-8FB1-3A45-8271-3897AA6B019B}" type="presParOf" srcId="{CF4F4FF2-8AD4-4785-9E35-106F38EC9C06}" destId="{FC36BD10-B27E-48E0-BD39-31E6B9EBF500}" srcOrd="2" destOrd="0" presId="urn:microsoft.com/office/officeart/2018/5/layout/IconLeafLabelList"/>
    <dgm:cxn modelId="{62171224-EB55-8947-8586-13D7C72608F4}" type="presParOf" srcId="{CF4F4FF2-8AD4-4785-9E35-106F38EC9C06}" destId="{CA3FA24A-6E07-464A-B4C1-B546274856EC}" srcOrd="3" destOrd="0" presId="urn:microsoft.com/office/officeart/2018/5/layout/IconLeafLabelList"/>
    <dgm:cxn modelId="{DACDF664-9F94-174C-A5C4-F54DA91267C9}" type="presParOf" srcId="{7B11EA76-95AA-481E-A1DF-B92555F04EB8}" destId="{07E83492-5114-406B-ABCD-AFFCF72F1AED}" srcOrd="5" destOrd="0" presId="urn:microsoft.com/office/officeart/2018/5/layout/IconLeafLabelList"/>
    <dgm:cxn modelId="{61D85E75-8330-634F-916C-BC075B9B532D}" type="presParOf" srcId="{7B11EA76-95AA-481E-A1DF-B92555F04EB8}" destId="{C6DF22AE-DEDF-4BBB-91DC-8DF94D566923}" srcOrd="6" destOrd="0" presId="urn:microsoft.com/office/officeart/2018/5/layout/IconLeafLabelList"/>
    <dgm:cxn modelId="{E7F3E2AC-FD91-DE42-BC6D-14D54DC18F2C}" type="presParOf" srcId="{C6DF22AE-DEDF-4BBB-91DC-8DF94D566923}" destId="{15096A55-B67F-44C0-95C7-B8F8664FDFA3}" srcOrd="0" destOrd="0" presId="urn:microsoft.com/office/officeart/2018/5/layout/IconLeafLabelList"/>
    <dgm:cxn modelId="{DB70FCCA-9BC4-6D41-87C4-4F9C1E4A0441}" type="presParOf" srcId="{C6DF22AE-DEDF-4BBB-91DC-8DF94D566923}" destId="{2A33BDC7-9F58-499A-A07C-671DBC807BA8}" srcOrd="1" destOrd="0" presId="urn:microsoft.com/office/officeart/2018/5/layout/IconLeafLabelList"/>
    <dgm:cxn modelId="{7209B681-9530-9E4B-B6BE-B15DC1651DCC}" type="presParOf" srcId="{C6DF22AE-DEDF-4BBB-91DC-8DF94D566923}" destId="{86D19276-CCE1-4AA5-A8C3-7FAA80E13E62}" srcOrd="2" destOrd="0" presId="urn:microsoft.com/office/officeart/2018/5/layout/IconLeafLabelList"/>
    <dgm:cxn modelId="{291C23D6-2E45-384F-AA30-1885D1013F14}" type="presParOf" srcId="{C6DF22AE-DEDF-4BBB-91DC-8DF94D566923}" destId="{4AF14B16-5348-4D27-A423-C0C2B5E7812B}" srcOrd="3" destOrd="0" presId="urn:microsoft.com/office/officeart/2018/5/layout/IconLeafLabelList"/>
    <dgm:cxn modelId="{86524815-FAF7-7046-8AE6-BC88B6D6829D}" type="presParOf" srcId="{7B11EA76-95AA-481E-A1DF-B92555F04EB8}" destId="{FD038CEE-BC81-4116-994E-7A9EB2A076DB}" srcOrd="7" destOrd="0" presId="urn:microsoft.com/office/officeart/2018/5/layout/IconLeafLabelList"/>
    <dgm:cxn modelId="{2515BB53-35EF-CE4E-8989-59D26B668C10}" type="presParOf" srcId="{7B11EA76-95AA-481E-A1DF-B92555F04EB8}" destId="{684D4F2F-D152-4994-952F-F5F65BC0BF7C}" srcOrd="8" destOrd="0" presId="urn:microsoft.com/office/officeart/2018/5/layout/IconLeafLabelList"/>
    <dgm:cxn modelId="{2CE8E8C9-BB89-8846-97EF-BD8F4D0C0027}" type="presParOf" srcId="{684D4F2F-D152-4994-952F-F5F65BC0BF7C}" destId="{AE830791-E609-4860-9144-F5E35F218A46}" srcOrd="0" destOrd="0" presId="urn:microsoft.com/office/officeart/2018/5/layout/IconLeafLabelList"/>
    <dgm:cxn modelId="{67905E45-BC1A-2043-ACDC-CCBAFF2F19D1}" type="presParOf" srcId="{684D4F2F-D152-4994-952F-F5F65BC0BF7C}" destId="{CC543421-C99D-430E-874F-8EAF99647817}" srcOrd="1" destOrd="0" presId="urn:microsoft.com/office/officeart/2018/5/layout/IconLeafLabelList"/>
    <dgm:cxn modelId="{81F7DE4B-CB34-4D42-96E2-0FACB2FEA5F0}" type="presParOf" srcId="{684D4F2F-D152-4994-952F-F5F65BC0BF7C}" destId="{5F4FA491-2E35-4200-95DA-2D63691093FF}" srcOrd="2" destOrd="0" presId="urn:microsoft.com/office/officeart/2018/5/layout/IconLeafLabelList"/>
    <dgm:cxn modelId="{6F5D238F-80B7-6E41-A26A-B65C09B72AD6}" type="presParOf" srcId="{684D4F2F-D152-4994-952F-F5F65BC0BF7C}" destId="{6DAC90E4-F6C8-4D37-9343-3FFA21880F8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26D50-8D00-492D-A9CA-C21CD78A8D5E}">
      <dsp:nvSpPr>
        <dsp:cNvPr id="0" name=""/>
        <dsp:cNvSpPr/>
      </dsp:nvSpPr>
      <dsp:spPr>
        <a:xfrm>
          <a:off x="519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DFEF5-9DFC-413F-BF6D-060DE20850DB}">
      <dsp:nvSpPr>
        <dsp:cNvPr id="0" name=""/>
        <dsp:cNvSpPr/>
      </dsp:nvSpPr>
      <dsp:spPr>
        <a:xfrm>
          <a:off x="75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9941D-87C7-480E-BCE5-D4634C5221BA}">
      <dsp:nvSpPr>
        <dsp:cNvPr id="0" name=""/>
        <dsp:cNvSpPr/>
      </dsp:nvSpPr>
      <dsp:spPr>
        <a:xfrm>
          <a:off x="16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/>
            <a:t>Ph.D. in Psychology</a:t>
          </a:r>
          <a:endParaRPr lang="en-US" sz="1500" kern="1200" dirty="0"/>
        </a:p>
      </dsp:txBody>
      <dsp:txXfrm>
        <a:off x="168956" y="2257806"/>
        <a:ext cx="1800000" cy="720000"/>
      </dsp:txXfrm>
    </dsp:sp>
    <dsp:sp modelId="{800F3AE8-E2CE-4582-B8C4-3AB500A0EB21}">
      <dsp:nvSpPr>
        <dsp:cNvPr id="0" name=""/>
        <dsp:cNvSpPr/>
      </dsp:nvSpPr>
      <dsp:spPr>
        <a:xfrm>
          <a:off x="2634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1B942-EA84-4C95-A2AF-634678105B56}">
      <dsp:nvSpPr>
        <dsp:cNvPr id="0" name=""/>
        <dsp:cNvSpPr/>
      </dsp:nvSpPr>
      <dsp:spPr>
        <a:xfrm>
          <a:off x="2868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B6B04-C7E9-4C0A-8B9B-5D0403DC4326}">
      <dsp:nvSpPr>
        <dsp:cNvPr id="0" name=""/>
        <dsp:cNvSpPr/>
      </dsp:nvSpPr>
      <dsp:spPr>
        <a:xfrm>
          <a:off x="2283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Data Science Bootcamp</a:t>
          </a:r>
          <a:endParaRPr lang="en-US" sz="1500" kern="1200"/>
        </a:p>
      </dsp:txBody>
      <dsp:txXfrm>
        <a:off x="2283956" y="2257806"/>
        <a:ext cx="1800000" cy="720000"/>
      </dsp:txXfrm>
    </dsp:sp>
    <dsp:sp modelId="{2950E1AD-B466-495A-B4E6-7C53FECA23F8}">
      <dsp:nvSpPr>
        <dsp:cNvPr id="0" name=""/>
        <dsp:cNvSpPr/>
      </dsp:nvSpPr>
      <dsp:spPr>
        <a:xfrm>
          <a:off x="4749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D32F7-EEF5-41A4-934E-B0105B836320}">
      <dsp:nvSpPr>
        <dsp:cNvPr id="0" name=""/>
        <dsp:cNvSpPr/>
      </dsp:nvSpPr>
      <dsp:spPr>
        <a:xfrm>
          <a:off x="498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FA24A-6E07-464A-B4C1-B546274856EC}">
      <dsp:nvSpPr>
        <dsp:cNvPr id="0" name=""/>
        <dsp:cNvSpPr/>
      </dsp:nvSpPr>
      <dsp:spPr>
        <a:xfrm>
          <a:off x="439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Data Scientist at KPMG</a:t>
          </a:r>
          <a:endParaRPr lang="en-US" sz="1500" kern="1200"/>
        </a:p>
      </dsp:txBody>
      <dsp:txXfrm>
        <a:off x="4398956" y="2257806"/>
        <a:ext cx="1800000" cy="720000"/>
      </dsp:txXfrm>
    </dsp:sp>
    <dsp:sp modelId="{15096A55-B67F-44C0-95C7-B8F8664FDFA3}">
      <dsp:nvSpPr>
        <dsp:cNvPr id="0" name=""/>
        <dsp:cNvSpPr/>
      </dsp:nvSpPr>
      <dsp:spPr>
        <a:xfrm>
          <a:off x="1577456" y="342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3BDC7-9F58-499A-A07C-671DBC807BA8}">
      <dsp:nvSpPr>
        <dsp:cNvPr id="0" name=""/>
        <dsp:cNvSpPr/>
      </dsp:nvSpPr>
      <dsp:spPr>
        <a:xfrm>
          <a:off x="1811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14B16-5348-4D27-A423-C0C2B5E7812B}">
      <dsp:nvSpPr>
        <dsp:cNvPr id="0" name=""/>
        <dsp:cNvSpPr/>
      </dsp:nvSpPr>
      <dsp:spPr>
        <a:xfrm>
          <a:off x="1226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Data Science Instructor at Woz U</a:t>
          </a:r>
          <a:endParaRPr lang="en-US" sz="1500" kern="1200"/>
        </a:p>
      </dsp:txBody>
      <dsp:txXfrm>
        <a:off x="1226456" y="4867806"/>
        <a:ext cx="1800000" cy="720000"/>
      </dsp:txXfrm>
    </dsp:sp>
    <dsp:sp modelId="{AE830791-E609-4860-9144-F5E35F218A46}">
      <dsp:nvSpPr>
        <dsp:cNvPr id="0" name=""/>
        <dsp:cNvSpPr/>
      </dsp:nvSpPr>
      <dsp:spPr>
        <a:xfrm>
          <a:off x="3692456" y="342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43421-C99D-430E-874F-8EAF99647817}">
      <dsp:nvSpPr>
        <dsp:cNvPr id="0" name=""/>
        <dsp:cNvSpPr/>
      </dsp:nvSpPr>
      <dsp:spPr>
        <a:xfrm>
          <a:off x="3926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0E4-F6C8-4D37-9343-3FFA21880F80}">
      <dsp:nvSpPr>
        <dsp:cNvPr id="0" name=""/>
        <dsp:cNvSpPr/>
      </dsp:nvSpPr>
      <dsp:spPr>
        <a:xfrm>
          <a:off x="3341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Data Scientist at NIH</a:t>
          </a:r>
          <a:endParaRPr lang="en-US" sz="1500" kern="1200"/>
        </a:p>
      </dsp:txBody>
      <dsp:txXfrm>
        <a:off x="3341456" y="4867806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Python (10+ years)</a:t>
            </a:r>
          </a:p>
          <a:p>
            <a:r>
              <a:rPr lang="en-US" sz="1200" dirty="0"/>
              <a:t>R (3+ years)</a:t>
            </a:r>
          </a:p>
          <a:p>
            <a:r>
              <a:rPr lang="en-US" sz="1200" dirty="0"/>
              <a:t>MATLAB (3+ years)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9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R_Iris_Examples.Rmd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a statistical programming language used for many research cases. It allows users to load, manipulate, visualize and analyze data.</a:t>
            </a:r>
          </a:p>
          <a:p>
            <a:r>
              <a:rPr lang="en-US" dirty="0"/>
              <a:t>It is a free and open-source program, making it ideal for open and reproducible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is a free IDE to help run R with. It encompasses R, as well as a graphics viewer and a GUI interface for several common R tasks, such as loading packages.</a:t>
            </a:r>
          </a:p>
          <a:p>
            <a:endParaRPr lang="en-US" dirty="0"/>
          </a:p>
          <a:p>
            <a:r>
              <a:rPr lang="en-US" dirty="0"/>
              <a:t>You can follow the link on this slide to download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Cloud is a browser-based version of </a:t>
            </a:r>
            <a:r>
              <a:rPr lang="en-US" dirty="0" err="1"/>
              <a:t>Rstudio</a:t>
            </a:r>
            <a:r>
              <a:rPr lang="en-US" dirty="0"/>
              <a:t>. It has a free usage tier with a limited number of hours/month of use (25 </a:t>
            </a:r>
            <a:r>
              <a:rPr lang="en-US" dirty="0" err="1"/>
              <a:t>hrs</a:t>
            </a:r>
            <a:r>
              <a:rPr lang="en-US" dirty="0"/>
              <a:t> I believe).</a:t>
            </a:r>
          </a:p>
          <a:p>
            <a:endParaRPr lang="en-US" dirty="0"/>
          </a:p>
          <a:p>
            <a:r>
              <a:rPr lang="en-US" dirty="0"/>
              <a:t>It allows for project sharing which can help ease the burden of loading packages and replicating working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  <a:p>
            <a:endParaRPr lang="en-US" dirty="0"/>
          </a:p>
          <a:p>
            <a:r>
              <a:rPr lang="en-US" dirty="0"/>
              <a:t>We will walk through setting up a new script to run R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www.r-project.org/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cloud/project/387504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from work by Allissa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CED8-FBD8-6B41-AE4B-341808E029B1}"/>
              </a:ext>
            </a:extLst>
          </p:cNvPr>
          <p:cNvSpPr txBox="1"/>
          <p:nvPr/>
        </p:nvSpPr>
        <p:spPr>
          <a:xfrm>
            <a:off x="129921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</a:t>
            </a:r>
            <a:r>
              <a:rPr lang="en-US" sz="3200" spc="-50" dirty="0">
                <a:cs typeface="Trebuchet MS"/>
              </a:rPr>
              <a:t>on</a:t>
            </a:r>
            <a:r>
              <a:rPr lang="en-US" sz="3200" spc="-720" dirty="0">
                <a:cs typeface="Trebuchet MS"/>
              </a:rPr>
              <a:t> 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16B615-3EFA-DB42-9444-B173F285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64A2181-C6D1-4727-1A97-3C98A5BE5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243979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807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Data wrangling!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 and R Studio Cloud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graphics to a file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r>
              <a:rPr lang="en-US" sz="3200" dirty="0"/>
              <a:t>The first dataset we will use is from the Mayo Clinic trial in primary biliary cirrhosis (PBC) of the liver </a:t>
            </a:r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1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Live Demo-Data Wrangling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pre-made R Notebook `</a:t>
            </a:r>
            <a:r>
              <a:rPr lang="en-US" dirty="0" err="1"/>
              <a:t>Intro_R.Rmd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  <a:p>
            <a:r>
              <a:rPr lang="en-US" dirty="0"/>
              <a:t>And more! 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70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Additional R Examples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(Iris Dataset)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https://rstudio.cloud/project/3875044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20357</TotalTime>
  <Words>2326</Words>
  <Application>Microsoft Macintosh PowerPoint</Application>
  <PresentationFormat>Widescreen</PresentationFormat>
  <Paragraphs>350</Paragraphs>
  <Slides>62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About me</vt:lpstr>
      <vt:lpstr>What we will learn today!</vt:lpstr>
      <vt:lpstr>What is</vt:lpstr>
      <vt:lpstr>What is RStudio</vt:lpstr>
      <vt:lpstr>What is Rstudio Cloud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Questions?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R Live Demo-Data Wrangling </vt:lpstr>
      <vt:lpstr>Questions?</vt:lpstr>
      <vt:lpstr>Data visualization in R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Additional R Examples  (Iris Dataset)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Danny Lumian</cp:lastModifiedBy>
  <cp:revision>52</cp:revision>
  <dcterms:created xsi:type="dcterms:W3CDTF">2020-07-24T21:18:05Z</dcterms:created>
  <dcterms:modified xsi:type="dcterms:W3CDTF">2022-04-11T10:25:49Z</dcterms:modified>
</cp:coreProperties>
</file>